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1" r:id="rId6"/>
    <p:sldId id="262" r:id="rId7"/>
  </p:sldIdLst>
  <p:sldSz cx="12192000" cy="6858000"/>
  <p:notesSz cx="6742113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304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19525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EE50A8-DD27-45FA-85C4-018EADBAE6BA}" type="datetimeFigureOut">
              <a:rPr lang="fr-FR" smtClean="0"/>
              <a:t>08/01/2023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19525" y="9377363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072605-F7D4-4754-925D-C52B4D3E73B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66899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056D05-3214-4CF5-A123-6EC50F85E6DE}" type="datetimeFigureOut">
              <a:rPr lang="fr-FR" smtClean="0"/>
              <a:t>08/01/2023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2296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4688" y="4751388"/>
            <a:ext cx="5392737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9525" y="9377363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67D566-3C97-462C-BEBE-356F26626D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0322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D7CE-09EA-45CB-9B94-912AC41BBA9E}" type="datetimeFigureOut">
              <a:rPr lang="fr-FR" smtClean="0"/>
              <a:t>08/01/2023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057C7-0925-488F-911F-D5F34B68329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7165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D7CE-09EA-45CB-9B94-912AC41BBA9E}" type="datetimeFigureOut">
              <a:rPr lang="fr-FR" smtClean="0"/>
              <a:t>08/01/2023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057C7-0925-488F-911F-D5F34B68329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5143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D7CE-09EA-45CB-9B94-912AC41BBA9E}" type="datetimeFigureOut">
              <a:rPr lang="fr-FR" smtClean="0"/>
              <a:t>08/01/2023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057C7-0925-488F-911F-D5F34B68329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9919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D7CE-09EA-45CB-9B94-912AC41BBA9E}" type="datetimeFigureOut">
              <a:rPr lang="fr-FR" smtClean="0"/>
              <a:t>08/01/2023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057C7-0925-488F-911F-D5F34B68329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0116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D7CE-09EA-45CB-9B94-912AC41BBA9E}" type="datetimeFigureOut">
              <a:rPr lang="fr-FR" smtClean="0"/>
              <a:t>08/01/2023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057C7-0925-488F-911F-D5F34B68329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8885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D7CE-09EA-45CB-9B94-912AC41BBA9E}" type="datetimeFigureOut">
              <a:rPr lang="fr-FR" smtClean="0"/>
              <a:t>08/01/2023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057C7-0925-488F-911F-D5F34B68329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199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D7CE-09EA-45CB-9B94-912AC41BBA9E}" type="datetimeFigureOut">
              <a:rPr lang="fr-FR" smtClean="0"/>
              <a:t>08/01/2023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057C7-0925-488F-911F-D5F34B68329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3200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D7CE-09EA-45CB-9B94-912AC41BBA9E}" type="datetimeFigureOut">
              <a:rPr lang="fr-FR" smtClean="0"/>
              <a:t>08/01/2023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057C7-0925-488F-911F-D5F34B68329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7303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D7CE-09EA-45CB-9B94-912AC41BBA9E}" type="datetimeFigureOut">
              <a:rPr lang="fr-FR" smtClean="0"/>
              <a:t>08/01/2023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057C7-0925-488F-911F-D5F34B68329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8160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D7CE-09EA-45CB-9B94-912AC41BBA9E}" type="datetimeFigureOut">
              <a:rPr lang="fr-FR" smtClean="0"/>
              <a:t>08/01/2023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057C7-0925-488F-911F-D5F34B68329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0049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D7CE-09EA-45CB-9B94-912AC41BBA9E}" type="datetimeFigureOut">
              <a:rPr lang="fr-FR" smtClean="0"/>
              <a:t>08/01/2023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057C7-0925-488F-911F-D5F34B68329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773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3D7CE-09EA-45CB-9B94-912AC41BBA9E}" type="datetimeFigureOut">
              <a:rPr lang="fr-FR" smtClean="0"/>
              <a:t>08/01/2023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057C7-0925-488F-911F-D5F34B68329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3496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76083" y="1216491"/>
            <a:ext cx="9144000" cy="2710049"/>
          </a:xfrm>
        </p:spPr>
        <p:txBody>
          <a:bodyPr>
            <a:normAutofit fontScale="90000"/>
          </a:bodyPr>
          <a:lstStyle/>
          <a:p>
            <a:r>
              <a:rPr lang="ar-DZ" dirty="0"/>
              <a:t>طريقة تقديم</a:t>
            </a:r>
            <a:br>
              <a:rPr lang="ar-DZ" dirty="0"/>
            </a:br>
            <a:r>
              <a:rPr lang="ar-DZ" dirty="0"/>
              <a:t> مشروع مذكرة تخرج </a:t>
            </a:r>
            <a:br>
              <a:rPr lang="ar-DZ" dirty="0"/>
            </a:br>
            <a:r>
              <a:rPr lang="ar-DZ" dirty="0"/>
              <a:t>شهادة مؤسسة ناشئة /شهادة براءة اختراع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328179"/>
            <a:ext cx="9144000" cy="1655762"/>
          </a:xfrm>
        </p:spPr>
        <p:txBody>
          <a:bodyPr>
            <a:normAutofit/>
          </a:bodyPr>
          <a:lstStyle/>
          <a:p>
            <a:r>
              <a:rPr lang="ar-DZ" sz="3200" dirty="0"/>
              <a:t>من طرف الطلبة الذين اختاروا  الانخراط في هذا المشروع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710919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92071" y="13447"/>
            <a:ext cx="6454588" cy="912346"/>
          </a:xfrm>
        </p:spPr>
        <p:txBody>
          <a:bodyPr/>
          <a:lstStyle/>
          <a:p>
            <a:pPr algn="ctr" rtl="1"/>
            <a:r>
              <a:rPr lang="ar-DZ" dirty="0"/>
              <a:t>           صفحة الواجهة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11306" y="951566"/>
            <a:ext cx="10515600" cy="5341658"/>
          </a:xfrm>
        </p:spPr>
        <p:txBody>
          <a:bodyPr/>
          <a:lstStyle/>
          <a:p>
            <a:pPr marL="0" indent="0" algn="ctr" rtl="1">
              <a:buNone/>
            </a:pPr>
            <a:r>
              <a:rPr lang="ar-DZ" sz="2000" dirty="0"/>
              <a:t>الجمهورية الجزائرية الديموقراطية الشعبية </a:t>
            </a:r>
          </a:p>
          <a:p>
            <a:pPr marL="0" indent="0" algn="ctr" rtl="1">
              <a:buNone/>
            </a:pPr>
            <a:r>
              <a:rPr lang="ar-DZ" sz="2000" dirty="0"/>
              <a:t>وزارة التعليم العالي والبحث العلمي </a:t>
            </a:r>
          </a:p>
          <a:p>
            <a:pPr marL="0" indent="0" algn="r" rtl="1">
              <a:buNone/>
            </a:pPr>
            <a:r>
              <a:rPr lang="ar-DZ" b="1" dirty="0"/>
              <a:t>                         عنوان المشروع : </a:t>
            </a:r>
          </a:p>
          <a:p>
            <a:pPr marL="0" indent="0" algn="r" rtl="1">
              <a:buNone/>
            </a:pPr>
            <a:endParaRPr lang="ar-DZ" dirty="0"/>
          </a:p>
          <a:p>
            <a:pPr marL="0" indent="0" algn="r" rtl="1">
              <a:buNone/>
            </a:pP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988855"/>
              </p:ext>
            </p:extLst>
          </p:nvPr>
        </p:nvGraphicFramePr>
        <p:xfrm>
          <a:off x="1709271" y="3126690"/>
          <a:ext cx="8128000" cy="23926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9079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05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25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69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dirty="0"/>
                        <a:t>المشرف 02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/>
                        <a:t>المشرف 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/>
                        <a:t>الكلية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/>
                        <a:t>اسم الطالب 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/>
                        <a:t>الطالب 01</a:t>
                      </a:r>
                    </a:p>
                    <a:p>
                      <a:pPr algn="r" rtl="1"/>
                      <a:r>
                        <a:rPr lang="ar-DZ" dirty="0"/>
                        <a:t>الطالب02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/>
                        <a:t>الطالب 03</a:t>
                      </a:r>
                    </a:p>
                    <a:p>
                      <a:pPr algn="r" rtl="1"/>
                      <a:r>
                        <a:rPr lang="ar-DZ" dirty="0"/>
                        <a:t>الطالب 04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/>
                        <a:t>الطالب 05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/>
                        <a:t>الطالب 06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8147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/>
              <a:t>          1- تحديد المشكل المراد معالجته بدقة .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/>
              <a:t>الهدف من المذكرة هو :</a:t>
            </a:r>
          </a:p>
          <a:p>
            <a:pPr marL="0" indent="0" algn="r" rtl="1">
              <a:buNone/>
            </a:pPr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894480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3028"/>
          </a:xfrm>
        </p:spPr>
        <p:txBody>
          <a:bodyPr/>
          <a:lstStyle/>
          <a:p>
            <a:pPr algn="ctr" rtl="1"/>
            <a:r>
              <a:rPr lang="ar-DZ" dirty="0"/>
              <a:t>2. تصور الحل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519518"/>
            <a:ext cx="10515600" cy="4657445"/>
          </a:xfrm>
        </p:spPr>
        <p:txBody>
          <a:bodyPr/>
          <a:lstStyle/>
          <a:p>
            <a:pPr marL="0" indent="0" algn="r" rtl="1">
              <a:buNone/>
            </a:pPr>
            <a:r>
              <a:rPr lang="ar-DZ" dirty="0"/>
              <a:t> </a:t>
            </a:r>
            <a:r>
              <a:rPr lang="fr-FR" dirty="0"/>
              <a:t>1</a:t>
            </a:r>
            <a:r>
              <a:rPr lang="ar-DZ" dirty="0"/>
              <a:t>- تحديد الجانب الابتكاري في المشروع : </a:t>
            </a:r>
          </a:p>
          <a:p>
            <a:pPr marL="0" indent="0" algn="r" rtl="1">
              <a:buNone/>
            </a:pPr>
            <a:endParaRPr lang="ar-DZ" dirty="0"/>
          </a:p>
          <a:p>
            <a:pPr marL="0" indent="0" algn="r" rtl="1">
              <a:buNone/>
            </a:pPr>
            <a:endParaRPr lang="ar-DZ" dirty="0"/>
          </a:p>
          <a:p>
            <a:pPr marL="0" indent="0" algn="r" rtl="1">
              <a:buNone/>
            </a:pPr>
            <a:endParaRPr lang="ar-DZ" dirty="0"/>
          </a:p>
          <a:p>
            <a:pPr marL="0" indent="0" algn="r" rtl="1">
              <a:buNone/>
            </a:pPr>
            <a:endParaRPr lang="ar-DZ" dirty="0"/>
          </a:p>
          <a:p>
            <a:pPr marL="0" indent="0" algn="r" rtl="1">
              <a:buNone/>
            </a:pPr>
            <a:endParaRPr lang="ar-DZ" dirty="0"/>
          </a:p>
          <a:p>
            <a:pPr marL="0" indent="0" algn="r" rtl="1">
              <a:buNone/>
            </a:pPr>
            <a:endParaRPr lang="fr-FR" dirty="0"/>
          </a:p>
          <a:p>
            <a:pPr marL="0" indent="0" algn="r" rtl="1">
              <a:buNone/>
            </a:pPr>
            <a:r>
              <a:rPr lang="fr-FR" dirty="0"/>
              <a:t>-2</a:t>
            </a:r>
            <a:r>
              <a:rPr lang="ar-DZ" dirty="0"/>
              <a:t>تحديد المستعمل والزبون :</a:t>
            </a:r>
            <a:endParaRPr lang="fr-FR" dirty="0"/>
          </a:p>
          <a:p>
            <a:pPr marL="0" indent="0" algn="r" rtl="1">
              <a:buNone/>
            </a:pPr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4202024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dirty="0"/>
              <a:t>2.</a:t>
            </a:r>
            <a:r>
              <a:rPr lang="fr-FR" dirty="0"/>
              <a:t> </a:t>
            </a:r>
            <a:r>
              <a:rPr lang="ar-DZ" dirty="0"/>
              <a:t>تصور الحل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DZ" dirty="0"/>
              <a:t>3- الحاجة التي يستجيب لها هذا الحل :</a:t>
            </a:r>
          </a:p>
          <a:p>
            <a:pPr marL="0" indent="0" algn="r" rtl="1">
              <a:buNone/>
            </a:pPr>
            <a:endParaRPr lang="ar-DZ" dirty="0"/>
          </a:p>
          <a:p>
            <a:pPr marL="0" indent="0" algn="r" rtl="1">
              <a:buNone/>
            </a:pPr>
            <a:endParaRPr lang="ar-DZ" dirty="0"/>
          </a:p>
          <a:p>
            <a:pPr marL="0" indent="0" algn="r" rtl="1">
              <a:buNone/>
            </a:pPr>
            <a:endParaRPr lang="ar-DZ" dirty="0">
              <a:solidFill>
                <a:schemeClr val="accent1"/>
              </a:solidFill>
            </a:endParaRPr>
          </a:p>
          <a:p>
            <a:pPr marL="0" indent="0" algn="r" rtl="1">
              <a:buNone/>
            </a:pPr>
            <a:r>
              <a:rPr lang="ar-DZ" dirty="0"/>
              <a:t>4- شكل الحل  : الشكل النموذجي :</a:t>
            </a:r>
            <a:r>
              <a:rPr lang="fr-FR" dirty="0"/>
              <a:t>prototype </a:t>
            </a:r>
            <a:r>
              <a:rPr lang="ar-DZ" dirty="0"/>
              <a:t>الوصف النهائي للمنتوج ,</a:t>
            </a:r>
          </a:p>
          <a:p>
            <a:pPr marL="0" indent="0" algn="r" rt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7392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dirty="0"/>
              <a:t>3.تحديد مختلف الوسائل اللازمة لإنجاز مختلف مراحل الشروع ( تحدد في كل مرحلة 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7310379"/>
              </p:ext>
            </p:extLst>
          </p:nvPr>
        </p:nvGraphicFramePr>
        <p:xfrm>
          <a:off x="703729" y="2218765"/>
          <a:ext cx="10515600" cy="3845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66430">
                <a:tc>
                  <a:txBody>
                    <a:bodyPr/>
                    <a:lstStyle/>
                    <a:p>
                      <a:endParaRPr lang="ar-DZ" dirty="0"/>
                    </a:p>
                    <a:p>
                      <a:endParaRPr lang="ar-DZ" dirty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000" dirty="0"/>
                        <a:t>وسائل بيداغوجية : وثائق ، مراجع ....</a:t>
                      </a:r>
                    </a:p>
                    <a:p>
                      <a:r>
                        <a:rPr lang="ar-DZ" sz="2000" dirty="0"/>
                        <a:t>      </a:t>
                      </a:r>
                      <a:endParaRPr lang="fr-F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8550">
                <a:tc>
                  <a:txBody>
                    <a:bodyPr/>
                    <a:lstStyle/>
                    <a:p>
                      <a:endParaRPr lang="ar-DZ" dirty="0"/>
                    </a:p>
                    <a:p>
                      <a:endParaRPr lang="ar-DZ" dirty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000" b="1" dirty="0">
                          <a:solidFill>
                            <a:schemeClr val="tx1"/>
                          </a:solidFill>
                        </a:rPr>
                        <a:t>وسائل تقنية : تجارب في المخابر  ، المواد الأولية ، استخدام تجهيزات المخابر .......الخ</a:t>
                      </a:r>
                    </a:p>
                    <a:p>
                      <a:pPr algn="r" rtl="1"/>
                      <a:endParaRPr lang="fr-F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7597">
                <a:tc>
                  <a:txBody>
                    <a:bodyPr/>
                    <a:lstStyle/>
                    <a:p>
                      <a:endParaRPr lang="ar-DZ" dirty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000" b="1" dirty="0"/>
                        <a:t>أخرى يرجى تحديدها</a:t>
                      </a:r>
                      <a:r>
                        <a:rPr lang="ar-DZ" sz="2000" dirty="0"/>
                        <a:t> </a:t>
                      </a:r>
                    </a:p>
                    <a:p>
                      <a:endParaRPr lang="fr-F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497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233943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143</Words>
  <Application>Microsoft Office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طريقة تقديم  مشروع مذكرة تخرج  شهادة مؤسسة ناشئة /شهادة براءة اختراع </vt:lpstr>
      <vt:lpstr>           صفحة الواجهة </vt:lpstr>
      <vt:lpstr>          1- تحديد المشكل المراد معالجته بدقة . </vt:lpstr>
      <vt:lpstr>2. تصور الحل </vt:lpstr>
      <vt:lpstr>2. تصور الحل </vt:lpstr>
      <vt:lpstr>3.تحديد مختلف الوسائل اللازمة لإنجاز مختلف مراحل الشروع ( تحدد في كل مرحلة 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طريقة تقديم مشروع مذكرة  تخرج  شهادة مؤسسة ناشئة /</dc:title>
  <dc:creator>DELL</dc:creator>
  <cp:lastModifiedBy>AHM</cp:lastModifiedBy>
  <cp:revision>11</cp:revision>
  <cp:lastPrinted>2022-11-30T20:15:17Z</cp:lastPrinted>
  <dcterms:created xsi:type="dcterms:W3CDTF">2022-11-30T19:48:34Z</dcterms:created>
  <dcterms:modified xsi:type="dcterms:W3CDTF">2023-01-08T14:45:59Z</dcterms:modified>
</cp:coreProperties>
</file>